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79" r:id="rId2"/>
    <p:sldId id="257" r:id="rId3"/>
    <p:sldId id="275" r:id="rId4"/>
    <p:sldId id="280" r:id="rId5"/>
    <p:sldId id="269" r:id="rId6"/>
    <p:sldId id="276" r:id="rId7"/>
    <p:sldId id="270" r:id="rId8"/>
    <p:sldId id="281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98"/>
    <p:restoredTop sz="94669"/>
  </p:normalViewPr>
  <p:slideViewPr>
    <p:cSldViewPr>
      <p:cViewPr>
        <p:scale>
          <a:sx n="59" d="100"/>
          <a:sy n="59" d="100"/>
        </p:scale>
        <p:origin x="234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74999-F099-CE42-BF62-0320BC4A35C9}" type="datetimeFigureOut">
              <a:rPr lang="en-US" smtClean="0"/>
              <a:t>7/31/17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DCB05-A0AB-F440-9130-4E36EE98A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 students</a:t>
            </a:r>
            <a:r>
              <a:rPr lang="en-US" baseline="0" dirty="0" smtClean="0"/>
              <a:t> know that different items are different prices.</a:t>
            </a:r>
          </a:p>
          <a:p>
            <a:r>
              <a:rPr lang="en-US" baseline="0" dirty="0" smtClean="0"/>
              <a:t>All sold on Monday, Tuesday, Wednesday (Not Thursday due to pizza) and Friday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DCB05-A0AB-F440-9130-4E36EE98AC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22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DCB05-A0AB-F440-9130-4E36EE98AC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12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options for students</a:t>
            </a:r>
            <a:r>
              <a:rPr lang="en-US" baseline="0" dirty="0" smtClean="0"/>
              <a:t> are: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Free dress only </a:t>
            </a:r>
            <a:r>
              <a:rPr lang="mr-IN" baseline="0" dirty="0" smtClean="0"/>
              <a:t>–</a:t>
            </a:r>
            <a:r>
              <a:rPr lang="en-US" baseline="0" dirty="0" smtClean="0"/>
              <a:t> Africa theme (animal or Zimbabwe flag </a:t>
            </a:r>
            <a:r>
              <a:rPr lang="en-US" baseline="0" dirty="0" err="1" smtClean="0"/>
              <a:t>colours</a:t>
            </a:r>
            <a:r>
              <a:rPr lang="en-US" baseline="0" dirty="0" smtClean="0"/>
              <a:t>) </a:t>
            </a:r>
            <a:r>
              <a:rPr lang="mr-IN" baseline="0" dirty="0" smtClean="0"/>
              <a:t>–</a:t>
            </a:r>
            <a:r>
              <a:rPr lang="en-US" baseline="0" dirty="0" smtClean="0"/>
              <a:t> Gold coin donation on the day.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Free dress and pizza and popper - $5.00. Preorder online. A letter will be sent to all parents. Pay at the office.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DCB05-A0AB-F440-9130-4E36EE98AC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70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31/7/17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jpe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22109"/>
            <a:ext cx="3093177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Our Sponsor Children:</a:t>
            </a:r>
            <a:br>
              <a:rPr lang="en-AU" dirty="0" smtClean="0"/>
            </a:br>
            <a:r>
              <a:rPr lang="en-AU" dirty="0" err="1" smtClean="0"/>
              <a:t>Tadiwa</a:t>
            </a:r>
            <a:r>
              <a:rPr lang="en-AU" dirty="0" smtClean="0"/>
              <a:t> and Lawrence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2654357"/>
            <a:ext cx="3093177" cy="3744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87998"/>
            <a:ext cx="3289672" cy="569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3688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730" y="458038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48872" cy="79208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Upper Primary - Fantastic! 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574"/>
            <a:ext cx="9144000" cy="564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95504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48872" cy="79208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Lower Primary - Fantastic!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48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66573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004" y="805857"/>
            <a:ext cx="3927861" cy="2763616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Monday Tuesday Thursday Friday</a:t>
            </a:r>
            <a:endParaRPr lang="en-US" sz="4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4987" y="3664219"/>
            <a:ext cx="6984776" cy="2655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04526" y="5869885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mtClean="0"/>
              <a:t> Small beaded animals $3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05004" y="221083"/>
            <a:ext cx="4799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Made in Zimbabwe!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938" y="666641"/>
            <a:ext cx="4283968" cy="29028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81884" y="3239457"/>
            <a:ext cx="450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Musical Shakers $3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153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884" y="0"/>
            <a:ext cx="4845280" cy="244295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1973" y="1772816"/>
            <a:ext cx="3567821" cy="3634821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Monday Tuesday</a:t>
            </a:r>
            <a:br>
              <a:rPr lang="en-US" sz="4800" b="1" dirty="0" smtClean="0"/>
            </a:br>
            <a:r>
              <a:rPr lang="en-US" sz="2000" b="1" dirty="0" smtClean="0"/>
              <a:t>Free Dress and Pizza Wednesday</a:t>
            </a: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>Thursday</a:t>
            </a:r>
            <a:br>
              <a:rPr lang="en-US" sz="4800" b="1" dirty="0" smtClean="0"/>
            </a:br>
            <a:r>
              <a:rPr lang="en-US" sz="4800" b="1" dirty="0" smtClean="0"/>
              <a:t>Friday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884" y="3497640"/>
            <a:ext cx="4037384" cy="28808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43808" y="5931519"/>
            <a:ext cx="5953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Large</a:t>
            </a:r>
            <a:r>
              <a:rPr lang="en-US" sz="3600" dirty="0" smtClean="0"/>
              <a:t> beaded animals $5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93886" y="372102"/>
            <a:ext cx="36206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All made in Zimbabwe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4281884" y="2327427"/>
            <a:ext cx="450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Hippos &amp; Turtles $3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278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764704"/>
            <a:ext cx="1232148" cy="21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76579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    Wednesday Week 5 </a:t>
            </a:r>
            <a:r>
              <a:rPr lang="en-US" sz="1800" b="1" dirty="0"/>
              <a:t>9</a:t>
            </a:r>
            <a:r>
              <a:rPr lang="en-US" sz="1800" b="1" dirty="0" smtClean="0"/>
              <a:t> August</a:t>
            </a:r>
            <a:endParaRPr lang="en-US" sz="1800" dirty="0"/>
          </a:p>
        </p:txBody>
      </p:sp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1440160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180020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579050" cy="5314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516216" y="1556792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only</a:t>
            </a:r>
          </a:p>
          <a:p>
            <a:pPr algn="ctr"/>
            <a:r>
              <a:rPr lang="en-US" sz="2000" dirty="0" smtClean="0"/>
              <a:t>Gold Coin Donation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780928"/>
            <a:ext cx="915800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solidFill>
                  <a:schemeClr val="accent3"/>
                </a:solidFill>
              </a:rPr>
              <a:t>OR</a:t>
            </a:r>
            <a:endParaRPr lang="en-US" sz="5400" dirty="0">
              <a:solidFill>
                <a:schemeClr val="accent3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1296144" cy="74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437112"/>
            <a:ext cx="108012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129614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1728192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195736" y="5661248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</a:t>
            </a:r>
          </a:p>
        </p:txBody>
      </p:sp>
      <p:pic>
        <p:nvPicPr>
          <p:cNvPr id="21" name="Picture 2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1224136" cy="174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288032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4499992" y="602128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Popper and 2 pieces of pizza!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104" y="299695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Preorder/pay in weeks 2-4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9552" y="2940968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3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27664"/>
            <a:ext cx="8064896" cy="11430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/>
              <a:t>ORDER IN BY FRIDAY</a:t>
            </a:r>
            <a:endParaRPr lang="en-US" sz="6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160" y="2492896"/>
            <a:ext cx="3847403" cy="380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31050"/>
      </p:ext>
    </p:extLst>
  </p:cSld>
  <p:clrMapOvr>
    <a:masterClrMapping/>
  </p:clrMapOvr>
  <p:transition spd="slow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22109"/>
            <a:ext cx="3093177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and Lawrence </a:t>
            </a:r>
            <a:br>
              <a:rPr lang="en-AU" dirty="0" smtClean="0"/>
            </a:br>
            <a:r>
              <a:rPr lang="en-AU" dirty="0" smtClean="0"/>
              <a:t>this week.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2654357"/>
            <a:ext cx="3093177" cy="3744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87998"/>
            <a:ext cx="3289672" cy="569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3055</TotalTime>
  <Words>175</Words>
  <Application>Microsoft Macintosh PowerPoint</Application>
  <PresentationFormat>On-screen Show (4:3)</PresentationFormat>
  <Paragraphs>29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Mangal</vt:lpstr>
      <vt:lpstr>Wingdings 2</vt:lpstr>
      <vt:lpstr>Austin</vt:lpstr>
      <vt:lpstr>Our Sponsor Children: Tadiwa and Lawrence </vt:lpstr>
      <vt:lpstr>Building a future for children in Zimbabwe</vt:lpstr>
      <vt:lpstr>Upper Primary - Fantastic! </vt:lpstr>
      <vt:lpstr>Lower Primary - Fantastic! </vt:lpstr>
      <vt:lpstr>Monday Tuesday Thursday Friday</vt:lpstr>
      <vt:lpstr>Monday Tuesday Free Dress and Pizza Wednesday Thursday Friday</vt:lpstr>
      <vt:lpstr>    Wednesday Week 5 9 August</vt:lpstr>
      <vt:lpstr>ORDER IN BY FRIDAY</vt:lpstr>
      <vt:lpstr>Pray for Tadiwa and Lawrence  this week.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114</cp:revision>
  <cp:lastPrinted>2017-07-11T11:24:40Z</cp:lastPrinted>
  <dcterms:created xsi:type="dcterms:W3CDTF">2014-03-23T21:36:37Z</dcterms:created>
  <dcterms:modified xsi:type="dcterms:W3CDTF">2017-07-30T21:41:13Z</dcterms:modified>
</cp:coreProperties>
</file>